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1"/>
      <p:bold r:id="rId12"/>
      <p:italic r:id="rId13"/>
      <p:boldItalic r:id="rId14"/>
    </p:embeddedFont>
    <p:embeddedFont>
      <p:font typeface="Playfair Display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37"/>
  </p:normalViewPr>
  <p:slideViewPr>
    <p:cSldViewPr snapToGrid="0">
      <p:cViewPr varScale="1">
        <p:scale>
          <a:sx n="120" d="100"/>
          <a:sy n="120" d="100"/>
        </p:scale>
        <p:origin x="200" y="5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bbd5d916e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bbd5d916e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bbd5d916e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bbd5d916e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bbd5d916e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bbd5d916e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bbd5d916e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bbd5d916e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bbd5d916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bbd5d916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bbd5d916e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bbd5d916e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bbd5d916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bbd5d916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dirty="0"/>
              <a:t>Scuola secondaria di primo grado     ‘L. da Vinci’</a:t>
            </a:r>
            <a:endParaRPr sz="2600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+mn-lt"/>
                <a:cs typeface="Kokonor" pitchFamily="2" charset="0"/>
              </a:rPr>
              <a:t>Anno 2020/21</a:t>
            </a:r>
            <a:endParaRPr dirty="0">
              <a:latin typeface="+mn-lt"/>
              <a:cs typeface="Kokonor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L’ingresso principale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956" y="1227675"/>
            <a:ext cx="4412876" cy="326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27675"/>
            <a:ext cx="3884800" cy="32660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biblioteca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61" y="1204850"/>
            <a:ext cx="1659834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0333" y="1204850"/>
            <a:ext cx="703196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L’aula d’informatica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228" y="1359325"/>
            <a:ext cx="6699375" cy="325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153" y="1359332"/>
            <a:ext cx="1583075" cy="325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aree sportive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365099" y="1167242"/>
            <a:ext cx="5504309" cy="980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Palestra                                                                Cortile, pista 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                                                                                   campo esterno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/>
              <a:t>                                                                                                                                                     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t="3549" r="4039"/>
          <a:stretch/>
        </p:blipFill>
        <p:spPr>
          <a:xfrm>
            <a:off x="552325" y="1152463"/>
            <a:ext cx="2812774" cy="376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507" y="1167242"/>
            <a:ext cx="1837246" cy="376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L’aula di sostegno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937" y="2051725"/>
            <a:ext cx="4387664" cy="21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2051725"/>
            <a:ext cx="4387648" cy="21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classi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36675"/>
            <a:ext cx="1512286" cy="311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0050" y="1445231"/>
            <a:ext cx="4148001" cy="3110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5383" y="1445225"/>
            <a:ext cx="4074266" cy="3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3527"/>
            <a:ext cx="2122276" cy="282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8581" y="1633527"/>
            <a:ext cx="3772844" cy="28296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4509" y="1633516"/>
            <a:ext cx="3772851" cy="282968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classi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</Words>
  <Application>Microsoft Macintosh PowerPoint</Application>
  <PresentationFormat>Presentazione su schermo (16:9)</PresentationFormat>
  <Paragraphs>12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Lato</vt:lpstr>
      <vt:lpstr>Playfair Display</vt:lpstr>
      <vt:lpstr>Arial</vt:lpstr>
      <vt:lpstr>Coral</vt:lpstr>
      <vt:lpstr>Scuola secondaria di primo grado     ‘L. da Vinci’</vt:lpstr>
      <vt:lpstr>L’ingresso principale</vt:lpstr>
      <vt:lpstr>La biblioteca</vt:lpstr>
      <vt:lpstr>L’aula d’informatica</vt:lpstr>
      <vt:lpstr>Le aree sportive</vt:lpstr>
      <vt:lpstr>L’aula di sostegno</vt:lpstr>
      <vt:lpstr>Le classi</vt:lpstr>
      <vt:lpstr>Le classi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secondaria di primo grado     ‘L. da Vinci’</dc:title>
  <cp:lastModifiedBy>Benedetta Totti</cp:lastModifiedBy>
  <cp:revision>2</cp:revision>
  <dcterms:modified xsi:type="dcterms:W3CDTF">2021-01-11T18:38:58Z</dcterms:modified>
</cp:coreProperties>
</file>